
<file path=[Content_Types].xml><?xml version="1.0" encoding="utf-8"?>
<Types xmlns="http://schemas.openxmlformats.org/package/2006/content-types">
  <Default Extension="avi" ContentType="video/x-msvideo"/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7" r:id="rId1"/>
  </p:sldMasterIdLst>
  <p:notesMasterIdLst>
    <p:notesMasterId r:id="rId15"/>
  </p:notesMasterIdLst>
  <p:sldIdLst>
    <p:sldId id="262" r:id="rId2"/>
    <p:sldId id="267" r:id="rId3"/>
    <p:sldId id="257" r:id="rId4"/>
    <p:sldId id="263" r:id="rId5"/>
    <p:sldId id="274" r:id="rId6"/>
    <p:sldId id="264" r:id="rId7"/>
    <p:sldId id="276" r:id="rId8"/>
    <p:sldId id="269" r:id="rId9"/>
    <p:sldId id="271" r:id="rId10"/>
    <p:sldId id="273" r:id="rId11"/>
    <p:sldId id="270" r:id="rId12"/>
    <p:sldId id="268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68D"/>
    <a:srgbClr val="1D1C68"/>
    <a:srgbClr val="EBEBEB"/>
    <a:srgbClr val="3332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30" autoAdjust="0"/>
    <p:restoredTop sz="94660"/>
  </p:normalViewPr>
  <p:slideViewPr>
    <p:cSldViewPr snapToGrid="0">
      <p:cViewPr>
        <p:scale>
          <a:sx n="100" d="100"/>
          <a:sy n="100" d="100"/>
        </p:scale>
        <p:origin x="118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jpg>
</file>

<file path=ppt/media/image13.jpg>
</file>

<file path=ppt/media/image14.jpeg>
</file>

<file path=ppt/media/image15.jp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gif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9F3D37-3496-A44A-8343-ED728899321E}" type="datetimeFigureOut">
              <a:rPr lang="en-US" smtClean="0"/>
              <a:t>27-02-2024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22501C-6AED-394F-A971-A892DC8FF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91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718AE611-130E-0D2E-E802-8A36716DB9FC}"/>
              </a:ext>
            </a:extLst>
          </p:cNvPr>
          <p:cNvSpPr txBox="1">
            <a:spLocks/>
          </p:cNvSpPr>
          <p:nvPr/>
        </p:nvSpPr>
        <p:spPr>
          <a:xfrm>
            <a:off x="1523999" y="3556001"/>
            <a:ext cx="9144000" cy="576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1pPr>
            <a:lvl2pPr marL="457200" indent="0" algn="ctr" defTabSz="914400" rtl="0" eaLnBrk="1" latinLnBrk="0" hangingPunct="1">
              <a:lnSpc>
                <a:spcPct val="70000"/>
              </a:lnSpc>
              <a:spcBef>
                <a:spcPts val="6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64CE541A-6BE9-11BD-EA23-8EFFEB671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11" y="779558"/>
            <a:ext cx="10903974" cy="1563935"/>
          </a:xfrm>
          <a:prstGeom prst="roundRect">
            <a:avLst/>
          </a:prstGeom>
          <a:solidFill>
            <a:schemeClr val="accent1"/>
          </a:solidFill>
          <a:effectLst>
            <a:outerShdw blurRad="152400" dist="177800" dir="2700000" algn="tl" rotWithShape="0">
              <a:prstClr val="black">
                <a:alpha val="28000"/>
              </a:prstClr>
            </a:outerShdw>
          </a:effectLst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4B9EEEA-4E55-EBA2-FD56-C7F246D4D4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81211" y="2875826"/>
            <a:ext cx="8029575" cy="88843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Your name here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7712E16-869E-C669-4D08-61CB38A95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81211" y="4016919"/>
            <a:ext cx="8029574" cy="11623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Your Institution here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F3E5E026-FF93-380A-0369-EE921FD448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81211" y="5446367"/>
            <a:ext cx="8029574" cy="807245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C46A339-0CEF-4204-070F-6F207DD8DA16}"/>
              </a:ext>
            </a:extLst>
          </p:cNvPr>
          <p:cNvSpPr txBox="1">
            <a:spLocks/>
          </p:cNvSpPr>
          <p:nvPr userDrawn="1"/>
        </p:nvSpPr>
        <p:spPr>
          <a:xfrm>
            <a:off x="1523999" y="3556001"/>
            <a:ext cx="9144000" cy="576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1pPr>
            <a:lvl2pPr marL="457200" indent="0" algn="ctr" defTabSz="914400" rtl="0" eaLnBrk="1" latinLnBrk="0" hangingPunct="1">
              <a:lnSpc>
                <a:spcPct val="70000"/>
              </a:lnSpc>
              <a:spcBef>
                <a:spcPts val="6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21914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84286-880B-57FC-DB81-FFF3401CB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675FE2-4B4A-D8D3-B2FA-EB014F9C6D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77FF6-35FE-31D5-39BB-AE226A2B778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BB3C307-B990-AD4B-B50D-7E99B8F062FC}" type="datetime4">
              <a:rPr lang="en-US" smtClean="0"/>
              <a:t>27 February, 2024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A6B267-E163-B80C-46EF-94954F74C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622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1BA2CA-43B7-CFEB-A82E-805086070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2ECB1-3895-4A4C-B4FA-05A9A99CBE2F}" type="datetime4">
              <a:rPr lang="en-US" smtClean="0"/>
              <a:t>27 February, 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3D12E6-52D2-70A6-FF8A-7D3226905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A264E2-CD46-217A-CB3F-C1B24128D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61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2CAB9-FDBF-45A0-942B-6CD2D2969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942EA-E749-4D6C-901E-AB3CC35FD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D7A8DE-4E81-1B9E-C59A-4EAF84730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A4BAF-1559-C14F-9D4F-328F6206CD82}" type="datetime4">
              <a:rPr lang="en-US" smtClean="0"/>
              <a:t>27 February, 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F5A65D-E5D6-D9D8-F2F3-15F0106E4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1DBC31-C26C-5121-C688-D671E483E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5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C0D2D-11F9-48E3-BDFD-009EB9BB2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A0E9E-29C7-4254-9EF1-22FC64B56F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63693F-2B5D-47A4-9937-F8D0829FE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2F39FA0-3E19-D526-8868-D57F63069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48C99-19A0-7840-AEE5-660ED0FD4BD4}" type="datetime4">
              <a:rPr lang="en-US" smtClean="0"/>
              <a:t>27 February, 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9DBD2E6-2332-1BF3-4E35-20FC2A3C7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B3F3F2-4DBF-CF34-23EC-A86421F03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991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740E5-4C34-4241-9607-30A57A5EF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30920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3C258-E6CF-4250-9ADE-3CCF914218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3311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73D0E3-F2B3-4828-9FE8-79E35EBAD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30920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9FC978-7416-4BEC-A3E2-5F84F45600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3311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CEAA7D5A-E2C3-8158-2C65-6FCE700A0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2743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46AA4AE-5CBB-E3C2-7214-7D2F7572D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C1BE-E9A7-5149-938F-8AC72CA20F58}" type="datetime4">
              <a:rPr lang="en-US" smtClean="0"/>
              <a:t>27 February, 2024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51305C1-B853-FF86-C7D1-E0E9B71E4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7D36C77-B794-D188-CDB9-829834A75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612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B6189-0E78-45C1-8704-51B6FC39F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217D2-E09D-B61B-12D8-0D0B70BCE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91420-0630-9649-B3ED-E8C37B93454A}" type="datetime4">
              <a:rPr lang="en-US" smtClean="0"/>
              <a:t>27 February,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EB204-6B38-8446-1F52-AB40F5CB0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E69B5B3-B203-68F0-BC8C-939AE8DAB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67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1BA2CA-43B7-CFEB-A82E-805086070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2ECB1-3895-4A4C-B4FA-05A9A99CBE2F}" type="datetime4">
              <a:rPr lang="en-US" smtClean="0"/>
              <a:t>27 February, 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3D12E6-52D2-70A6-FF8A-7D3226905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A264E2-CD46-217A-CB3F-C1B24128D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005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718AE611-130E-0D2E-E802-8A36716DB9FC}"/>
              </a:ext>
            </a:extLst>
          </p:cNvPr>
          <p:cNvSpPr txBox="1">
            <a:spLocks/>
          </p:cNvSpPr>
          <p:nvPr userDrawn="1"/>
        </p:nvSpPr>
        <p:spPr>
          <a:xfrm>
            <a:off x="1523999" y="3556001"/>
            <a:ext cx="9144000" cy="576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1pPr>
            <a:lvl2pPr marL="457200" indent="0" algn="ctr" defTabSz="914400" rtl="0" eaLnBrk="1" latinLnBrk="0" hangingPunct="1">
              <a:lnSpc>
                <a:spcPct val="70000"/>
              </a:lnSpc>
              <a:spcBef>
                <a:spcPts val="6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00000"/>
              </a:buClr>
              <a:buSzPct val="120000"/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64CE541A-6BE9-11BD-EA23-8EFFEB671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11" y="779558"/>
            <a:ext cx="10903974" cy="1563935"/>
          </a:xfrm>
          <a:prstGeom prst="roundRect">
            <a:avLst/>
          </a:prstGeom>
          <a:solidFill>
            <a:schemeClr val="accent1"/>
          </a:solidFill>
          <a:effectLst>
            <a:outerShdw blurRad="152400" dist="177800" dir="2700000" algn="tl" rotWithShape="0">
              <a:prstClr val="black">
                <a:alpha val="28000"/>
              </a:prstClr>
            </a:outerShdw>
          </a:effectLst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4B9EEEA-4E55-EBA2-FD56-C7F246D4D4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81211" y="2875826"/>
            <a:ext cx="8029575" cy="88843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Your name here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7712E16-869E-C669-4D08-61CB38A952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81211" y="4016919"/>
            <a:ext cx="8029574" cy="11623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en-US" dirty="0"/>
              <a:t>Your Institution here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F3E5E026-FF93-380A-0369-EE921FD448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81211" y="5446367"/>
            <a:ext cx="8029574" cy="807245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277768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740E5-4C34-4241-9607-30A57A5EF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3C258-E6CF-4250-9ADE-3CCF914218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73D0E3-F2B3-4828-9FE8-79E35EBAD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9FC978-7416-4BEC-A3E2-5F84F45600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CEAA7D5A-E2C3-8158-2C65-6FCE700A0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2743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746AA4AE-5CBB-E3C2-7214-7D2F7572D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C1BE-E9A7-5149-938F-8AC72CA20F58}" type="datetime4">
              <a:rPr lang="en-US" smtClean="0"/>
              <a:t>27 February, 2024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51305C1-B853-FF86-C7D1-E0E9B71E4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7D36C77-B794-D188-CDB9-829834A75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684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B6189-0E78-45C1-8704-51B6FC39F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217D2-E09D-B61B-12D8-0D0B70BCE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91420-0630-9649-B3ED-E8C37B93454A}" type="datetime4">
              <a:rPr lang="en-US" smtClean="0"/>
              <a:t>27 February, 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EB204-6B38-8446-1F52-AB40F5CB0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E69B5B3-B203-68F0-BC8C-939AE8DAB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119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2B08E9-BC93-4F3C-8000-6931DF2BB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7525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2743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A7735-0958-4F79-9D87-67DA22BCF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08294" y="1519311"/>
            <a:ext cx="10045505" cy="2863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This is the first</a:t>
            </a:r>
          </a:p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C9FBB-1B4B-432A-8E9F-8BBCFF5C43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568457"/>
            <a:ext cx="6096000" cy="289543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bg1"/>
                </a:solidFill>
                <a:latin typeface="CMU Sans Serif" panose="02000603000000000000" pitchFamily="2" charset="0"/>
                <a:ea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r>
              <a:rPr lang="en-US"/>
              <a:t>Foot here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F1E52-7DB8-F263-DB4E-89CD576E4F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0" y="6568457"/>
            <a:ext cx="2743200" cy="289543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1pPr>
          </a:lstStyle>
          <a:p>
            <a:fld id="{4410D096-1298-A54A-A367-F4F59EBF1F81}" type="datetime4">
              <a:rPr lang="en-US" smtClean="0"/>
              <a:t>27 February, 2024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27ED53F-A44E-D7C1-8A87-59E183446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39200" y="6568457"/>
            <a:ext cx="3352800" cy="289543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  <a:latin typeface="CMU Sans Serif Medium" panose="02000603000000000000" pitchFamily="2" charset="0"/>
                <a:ea typeface="CMU Sans Serif Medium" panose="02000603000000000000" pitchFamily="2" charset="0"/>
                <a:cs typeface="CMU Sans Serif Medium" panose="02000603000000000000" pitchFamily="2" charset="0"/>
              </a:defRPr>
            </a:lvl1pPr>
          </a:lstStyle>
          <a:p>
            <a:fld id="{FAA8105A-9F50-7A47-B22F-19856B84F6D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B20306-4F53-CDAC-E5E3-EB005DBEEC1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925" y="6331058"/>
            <a:ext cx="3946453" cy="21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10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49" r:id="rId7"/>
    <p:sldLayoutId id="2147483653" r:id="rId8"/>
    <p:sldLayoutId id="2147483654" r:id="rId9"/>
    <p:sldLayoutId id="2147483656" r:id="rId10"/>
    <p:sldLayoutId id="214748365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SzPct val="120000"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1pPr>
      <a:lvl2pPr marL="685800" indent="-228600" algn="just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SzPct val="12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SzPct val="12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SzPct val="12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SzPct val="12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MU Sans Serif Medium" panose="02000603000000000000" pitchFamily="2" charset="0"/>
          <a:ea typeface="CMU Sans Serif Medium" panose="02000603000000000000" pitchFamily="2" charset="0"/>
          <a:cs typeface="CMU Sans Serif Medium" panose="02000603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4AEBA-27BF-32B8-2A68-AEE6E6BA6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Hidden World of Residual Stresses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FD9C1E-AC98-1E97-465D-E8D6CB3B44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Ayush Shenoy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C631B3-FD18-6622-BA3C-4643C79197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Sathaye</a:t>
            </a:r>
            <a:r>
              <a:rPr lang="en-US" dirty="0"/>
              <a:t> College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F925F9-9EE8-5850-F5ED-093A156963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National Science Day 2024</a:t>
            </a:r>
          </a:p>
        </p:txBody>
      </p:sp>
    </p:spTree>
    <p:extLst>
      <p:ext uri="{BB962C8B-B14F-4D97-AF65-F5344CB8AC3E}">
        <p14:creationId xmlns:p14="http://schemas.microsoft.com/office/powerpoint/2010/main" val="2034190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E07F131-F7BF-E405-E1FF-354CDA7FF265}"/>
              </a:ext>
            </a:extLst>
          </p:cNvPr>
          <p:cNvSpPr/>
          <p:nvPr/>
        </p:nvSpPr>
        <p:spPr>
          <a:xfrm>
            <a:off x="7861300" y="6012250"/>
            <a:ext cx="4330700" cy="84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84A131-F2B1-6CAE-754C-56F8AF737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101" y="0"/>
            <a:ext cx="94497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130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CC757-D39B-D878-23A6-1D1B34E11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0"/>
            <a:ext cx="12192000" cy="907525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dirty="0"/>
              <a:t>Some magic cameras: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E3D212-0017-BB40-B4B5-41B2E3174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1783150"/>
            <a:ext cx="5629275" cy="4229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7E7BF8E-99E0-D02F-200C-5447FF7346FA}"/>
              </a:ext>
            </a:extLst>
          </p:cNvPr>
          <p:cNvSpPr txBox="1"/>
          <p:nvPr/>
        </p:nvSpPr>
        <p:spPr>
          <a:xfrm>
            <a:off x="1917700" y="6113781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Virgo @ IIT Madras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A74629-86DB-0648-2A41-26337E95C1D6}"/>
              </a:ext>
            </a:extLst>
          </p:cNvPr>
          <p:cNvSpPr txBox="1"/>
          <p:nvPr/>
        </p:nvSpPr>
        <p:spPr>
          <a:xfrm>
            <a:off x="7861300" y="4965719"/>
            <a:ext cx="279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Parambrahma</a:t>
            </a:r>
            <a:r>
              <a:rPr lang="en-US" dirty="0"/>
              <a:t> @ IISER Pune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03619F-09C0-1630-3093-C55AE0ADD229}"/>
              </a:ext>
            </a:extLst>
          </p:cNvPr>
          <p:cNvSpPr/>
          <p:nvPr/>
        </p:nvSpPr>
        <p:spPr>
          <a:xfrm>
            <a:off x="7861300" y="6012250"/>
            <a:ext cx="4330700" cy="84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CC12FFA-C8CE-4891-57A7-964E2A6489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614" y="740529"/>
            <a:ext cx="5532436" cy="414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154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46DF484-2E20-E524-21D1-38F238E5803D}"/>
              </a:ext>
            </a:extLst>
          </p:cNvPr>
          <p:cNvSpPr/>
          <p:nvPr/>
        </p:nvSpPr>
        <p:spPr>
          <a:xfrm>
            <a:off x="-755650" y="-304800"/>
            <a:ext cx="14103350" cy="7772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446F63-CD97-EFDC-3F60-84E93341A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-304800"/>
            <a:ext cx="5181600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116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65D1ABB-7972-1A12-8ADC-47BD0998867C}"/>
              </a:ext>
            </a:extLst>
          </p:cNvPr>
          <p:cNvSpPr txBox="1"/>
          <p:nvPr/>
        </p:nvSpPr>
        <p:spPr>
          <a:xfrm>
            <a:off x="5035550" y="2828835"/>
            <a:ext cx="2120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Thank You </a:t>
            </a:r>
          </a:p>
          <a:p>
            <a:r>
              <a:rPr lang="en-US" sz="3600" dirty="0">
                <a:sym typeface="Wingdings" panose="05000000000000000000" pitchFamily="2" charset="2"/>
              </a:rPr>
              <a:t>       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60757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728CEE8-DB60-2E35-B27A-0620F061F3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07" t="53323" r="1378" b="30184"/>
          <a:stretch/>
        </p:blipFill>
        <p:spPr>
          <a:xfrm>
            <a:off x="4429122" y="2473325"/>
            <a:ext cx="955678" cy="10541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477C23-2A5B-7278-824A-F641C264A9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78" t="42444" r="3353" b="15430"/>
          <a:stretch/>
        </p:blipFill>
        <p:spPr>
          <a:xfrm>
            <a:off x="1022351" y="1778001"/>
            <a:ext cx="2374898" cy="2692400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7598EA62-29E8-F1FC-6112-B88035AA74CD}"/>
              </a:ext>
            </a:extLst>
          </p:cNvPr>
          <p:cNvSpPr/>
          <p:nvPr/>
        </p:nvSpPr>
        <p:spPr>
          <a:xfrm>
            <a:off x="1263649" y="3527425"/>
            <a:ext cx="749300" cy="6604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F4F4E63-628A-5D8B-E128-6A6CB7EDD8D1}"/>
              </a:ext>
            </a:extLst>
          </p:cNvPr>
          <p:cNvSpPr/>
          <p:nvPr/>
        </p:nvSpPr>
        <p:spPr>
          <a:xfrm>
            <a:off x="2647949" y="2473325"/>
            <a:ext cx="749300" cy="10541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ED9C7E3-3488-26E2-172B-8243E6A2D7E7}"/>
              </a:ext>
            </a:extLst>
          </p:cNvPr>
          <p:cNvSpPr txBox="1"/>
          <p:nvPr/>
        </p:nvSpPr>
        <p:spPr>
          <a:xfrm>
            <a:off x="338137" y="3773307"/>
            <a:ext cx="33083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1</a:t>
            </a:r>
          </a:p>
          <a:p>
            <a:pPr algn="ctr"/>
            <a:r>
              <a:rPr lang="en-US" sz="3600" dirty="0"/>
              <a:t>Oxygen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053E91-97EB-7918-17AB-1A184E9FC280}"/>
              </a:ext>
            </a:extLst>
          </p:cNvPr>
          <p:cNvSpPr txBox="1"/>
          <p:nvPr/>
        </p:nvSpPr>
        <p:spPr>
          <a:xfrm>
            <a:off x="3201987" y="3773306"/>
            <a:ext cx="33083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2</a:t>
            </a:r>
          </a:p>
          <a:p>
            <a:pPr algn="ctr"/>
            <a:r>
              <a:rPr lang="en-US" sz="3600" dirty="0"/>
              <a:t>Hydrogen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FDEA25E-8DB8-1466-ACEA-7DD3AC7145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67" t="15972" r="21302" b="48472"/>
          <a:stretch/>
        </p:blipFill>
        <p:spPr>
          <a:xfrm rot="7176227">
            <a:off x="8422481" y="2136248"/>
            <a:ext cx="2243140" cy="243840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599DE66-BE5E-E348-EEAE-CF1CEF6690CA}"/>
              </a:ext>
            </a:extLst>
          </p:cNvPr>
          <p:cNvSpPr txBox="1"/>
          <p:nvPr/>
        </p:nvSpPr>
        <p:spPr>
          <a:xfrm>
            <a:off x="7889876" y="4327304"/>
            <a:ext cx="3308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Water</a:t>
            </a:r>
          </a:p>
        </p:txBody>
      </p:sp>
      <p:sp>
        <p:nvSpPr>
          <p:cNvPr id="25" name="Plus Sign 24">
            <a:extLst>
              <a:ext uri="{FF2B5EF4-FFF2-40B4-BE49-F238E27FC236}">
                <a16:creationId xmlns:a16="http://schemas.microsoft.com/office/drawing/2014/main" id="{8EE8FB30-7368-848F-5194-126ED7C12D4C}"/>
              </a:ext>
            </a:extLst>
          </p:cNvPr>
          <p:cNvSpPr/>
          <p:nvPr/>
        </p:nvSpPr>
        <p:spPr>
          <a:xfrm>
            <a:off x="3125376" y="2646184"/>
            <a:ext cx="623887" cy="623887"/>
          </a:xfrm>
          <a:prstGeom prst="mathPlus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Equals 25">
            <a:extLst>
              <a:ext uri="{FF2B5EF4-FFF2-40B4-BE49-F238E27FC236}">
                <a16:creationId xmlns:a16="http://schemas.microsoft.com/office/drawing/2014/main" id="{5FF25248-202A-49DE-D96E-230CF99052AF}"/>
              </a:ext>
            </a:extLst>
          </p:cNvPr>
          <p:cNvSpPr/>
          <p:nvPr/>
        </p:nvSpPr>
        <p:spPr>
          <a:xfrm>
            <a:off x="6772853" y="2666027"/>
            <a:ext cx="584200" cy="584200"/>
          </a:xfrm>
          <a:prstGeom prst="mathEqual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3848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0B3E470-0182-CA39-3BEB-256C9106D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110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0FB694A-B922-9DBB-E8FF-088BBF7B49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A34372-E23F-4A01-7CD4-4338A160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826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61B18FE-731C-1F0D-AFFD-CE1E8C80C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F2AF280-B6AE-A1D8-0BAE-FA6CF51BAF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2C57469-2215-8633-A771-DD383D5038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05" t="30926" r="25000" b="58148"/>
          <a:stretch/>
        </p:blipFill>
        <p:spPr>
          <a:xfrm>
            <a:off x="8220667" y="997703"/>
            <a:ext cx="520700" cy="5207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284D018-8350-6EAA-8C66-6F2E94D709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23" t="43889" r="29166" b="42222"/>
          <a:stretch/>
        </p:blipFill>
        <p:spPr>
          <a:xfrm>
            <a:off x="8741367" y="335796"/>
            <a:ext cx="706034" cy="661907"/>
          </a:xfrm>
          <a:prstGeom prst="rect">
            <a:avLst/>
          </a:prstGeom>
        </p:spPr>
      </p:pic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0C468021-51DC-3E3B-EB6E-DA4A36020E0E}"/>
              </a:ext>
            </a:extLst>
          </p:cNvPr>
          <p:cNvCxnSpPr>
            <a:cxnSpLocks/>
            <a:endCxn id="14" idx="1"/>
          </p:cNvCxnSpPr>
          <p:nvPr/>
        </p:nvCxnSpPr>
        <p:spPr>
          <a:xfrm rot="5400000" flipH="1" flipV="1">
            <a:off x="7358357" y="966492"/>
            <a:ext cx="1682752" cy="1083268"/>
          </a:xfrm>
          <a:prstGeom prst="curved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B9AF27A7-A2B0-90FF-53DC-3EE59235D6E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602645" y="1573858"/>
            <a:ext cx="829052" cy="718142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1DDBE18-7003-9FD4-F44C-47270D7C1938}"/>
              </a:ext>
            </a:extLst>
          </p:cNvPr>
          <p:cNvSpPr txBox="1"/>
          <p:nvPr/>
        </p:nvSpPr>
        <p:spPr>
          <a:xfrm>
            <a:off x="9447401" y="335796"/>
            <a:ext cx="1436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Carbon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73A319-5A11-5392-35A9-FE58D56CC6A7}"/>
              </a:ext>
            </a:extLst>
          </p:cNvPr>
          <p:cNvSpPr txBox="1"/>
          <p:nvPr/>
        </p:nvSpPr>
        <p:spPr>
          <a:xfrm>
            <a:off x="8787001" y="965666"/>
            <a:ext cx="2096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Hydrogen</a:t>
            </a:r>
          </a:p>
        </p:txBody>
      </p:sp>
    </p:spTree>
    <p:extLst>
      <p:ext uri="{BB962C8B-B14F-4D97-AF65-F5344CB8AC3E}">
        <p14:creationId xmlns:p14="http://schemas.microsoft.com/office/powerpoint/2010/main" val="1982302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35DDCC2-1427-4927-F7CA-70AA07CC7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D62159-B2B8-DA0A-F2C5-3105746BB7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40F69E4-BC8A-4796-7D4E-2A25118159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05" t="30926" r="25000" b="58148"/>
          <a:stretch/>
        </p:blipFill>
        <p:spPr>
          <a:xfrm>
            <a:off x="3521667" y="997703"/>
            <a:ext cx="520700" cy="5207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411C64E-347E-9861-8294-9D2355BEFB5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23" t="43889" r="29166" b="42222"/>
          <a:stretch/>
        </p:blipFill>
        <p:spPr>
          <a:xfrm>
            <a:off x="4042367" y="335796"/>
            <a:ext cx="706034" cy="661907"/>
          </a:xfrm>
          <a:prstGeom prst="rect">
            <a:avLst/>
          </a:prstGeom>
        </p:spPr>
      </p:pic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85DA6841-A6E6-C737-DC33-49323CFC4860}"/>
              </a:ext>
            </a:extLst>
          </p:cNvPr>
          <p:cNvCxnSpPr>
            <a:cxnSpLocks/>
            <a:endCxn id="27" idx="1"/>
          </p:cNvCxnSpPr>
          <p:nvPr/>
        </p:nvCxnSpPr>
        <p:spPr>
          <a:xfrm rot="5400000" flipH="1" flipV="1">
            <a:off x="2659357" y="966492"/>
            <a:ext cx="1682752" cy="1083268"/>
          </a:xfrm>
          <a:prstGeom prst="curved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79AD6BBF-0F0E-A9A8-E491-E679E3A5AE7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903645" y="1573858"/>
            <a:ext cx="829052" cy="718142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DC9E5C6-3F42-DD74-4E3A-33C296FF2B87}"/>
              </a:ext>
            </a:extLst>
          </p:cNvPr>
          <p:cNvSpPr txBox="1"/>
          <p:nvPr/>
        </p:nvSpPr>
        <p:spPr>
          <a:xfrm>
            <a:off x="4748401" y="335796"/>
            <a:ext cx="14364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Carbon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08ADA6-8C1D-9E47-3CD2-E32493751B32}"/>
              </a:ext>
            </a:extLst>
          </p:cNvPr>
          <p:cNvSpPr txBox="1"/>
          <p:nvPr/>
        </p:nvSpPr>
        <p:spPr>
          <a:xfrm>
            <a:off x="4088001" y="965666"/>
            <a:ext cx="2096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Hydrogen</a:t>
            </a:r>
          </a:p>
        </p:txBody>
      </p:sp>
    </p:spTree>
    <p:extLst>
      <p:ext uri="{BB962C8B-B14F-4D97-AF65-F5344CB8AC3E}">
        <p14:creationId xmlns:p14="http://schemas.microsoft.com/office/powerpoint/2010/main" val="2489968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0839BF8-5C63-3393-A64A-36C1F48E8024}"/>
              </a:ext>
            </a:extLst>
          </p:cNvPr>
          <p:cNvSpPr/>
          <p:nvPr/>
        </p:nvSpPr>
        <p:spPr>
          <a:xfrm>
            <a:off x="7861300" y="6012250"/>
            <a:ext cx="4330700" cy="84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DD09EE-A1DA-7828-CCEF-F6F71EEC10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6367" y="368300"/>
            <a:ext cx="13140267" cy="9855200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A8A76DCD-D29F-BA6A-5D5E-AE771BAA43AC}"/>
              </a:ext>
            </a:extLst>
          </p:cNvPr>
          <p:cNvSpPr/>
          <p:nvPr/>
        </p:nvSpPr>
        <p:spPr>
          <a:xfrm>
            <a:off x="10680699" y="3429000"/>
            <a:ext cx="1277409" cy="368300"/>
          </a:xfrm>
          <a:prstGeom prst="rightArrow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C3E3E3-F4A2-49F8-D57E-FEE05AEC75D2}"/>
              </a:ext>
            </a:extLst>
          </p:cNvPr>
          <p:cNvSpPr txBox="1"/>
          <p:nvPr/>
        </p:nvSpPr>
        <p:spPr>
          <a:xfrm>
            <a:off x="10794471" y="2916938"/>
            <a:ext cx="18594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PULL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3BD8BBE-391D-0229-E795-A45BCE1D3CFC}"/>
              </a:ext>
            </a:extLst>
          </p:cNvPr>
          <p:cNvCxnSpPr>
            <a:cxnSpLocks/>
          </p:cNvCxnSpPr>
          <p:nvPr/>
        </p:nvCxnSpPr>
        <p:spPr>
          <a:xfrm>
            <a:off x="520700" y="1259588"/>
            <a:ext cx="0" cy="44236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470ECA4-949D-D075-0878-97E370D32A4E}"/>
              </a:ext>
            </a:extLst>
          </p:cNvPr>
          <p:cNvCxnSpPr>
            <a:cxnSpLocks/>
          </p:cNvCxnSpPr>
          <p:nvPr/>
        </p:nvCxnSpPr>
        <p:spPr>
          <a:xfrm>
            <a:off x="368300" y="5530850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1623267-B849-44F3-D498-D516B8587E62}"/>
              </a:ext>
            </a:extLst>
          </p:cNvPr>
          <p:cNvCxnSpPr>
            <a:cxnSpLocks/>
          </p:cNvCxnSpPr>
          <p:nvPr/>
        </p:nvCxnSpPr>
        <p:spPr>
          <a:xfrm>
            <a:off x="368300" y="5143500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FDF9DBD-05AB-1973-3D6B-3EC6CCE3E0A9}"/>
              </a:ext>
            </a:extLst>
          </p:cNvPr>
          <p:cNvCxnSpPr>
            <a:cxnSpLocks/>
          </p:cNvCxnSpPr>
          <p:nvPr/>
        </p:nvCxnSpPr>
        <p:spPr>
          <a:xfrm>
            <a:off x="368300" y="4857750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6935D29-AAFC-8F9E-262A-A4400CF45075}"/>
              </a:ext>
            </a:extLst>
          </p:cNvPr>
          <p:cNvCxnSpPr>
            <a:cxnSpLocks/>
          </p:cNvCxnSpPr>
          <p:nvPr/>
        </p:nvCxnSpPr>
        <p:spPr>
          <a:xfrm>
            <a:off x="368300" y="4470400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DDC5CBD-6EE2-71FC-7FB9-835868B44395}"/>
              </a:ext>
            </a:extLst>
          </p:cNvPr>
          <p:cNvCxnSpPr>
            <a:cxnSpLocks/>
          </p:cNvCxnSpPr>
          <p:nvPr/>
        </p:nvCxnSpPr>
        <p:spPr>
          <a:xfrm>
            <a:off x="368300" y="4184650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00944C7-6C8B-5571-E588-D4F9D0A97C5B}"/>
              </a:ext>
            </a:extLst>
          </p:cNvPr>
          <p:cNvCxnSpPr>
            <a:cxnSpLocks/>
          </p:cNvCxnSpPr>
          <p:nvPr/>
        </p:nvCxnSpPr>
        <p:spPr>
          <a:xfrm>
            <a:off x="368300" y="3797300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2A9CFF6-28D7-3195-ACFB-CB7674315319}"/>
              </a:ext>
            </a:extLst>
          </p:cNvPr>
          <p:cNvCxnSpPr>
            <a:cxnSpLocks/>
          </p:cNvCxnSpPr>
          <p:nvPr/>
        </p:nvCxnSpPr>
        <p:spPr>
          <a:xfrm>
            <a:off x="368300" y="3511550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7E01AA7-6DA9-10B8-F9C9-A1D0F7F8E9BD}"/>
              </a:ext>
            </a:extLst>
          </p:cNvPr>
          <p:cNvCxnSpPr>
            <a:cxnSpLocks/>
          </p:cNvCxnSpPr>
          <p:nvPr/>
        </p:nvCxnSpPr>
        <p:spPr>
          <a:xfrm>
            <a:off x="368300" y="3124200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AE8AB2D-3FA4-E0D3-9D99-08092D17A17F}"/>
              </a:ext>
            </a:extLst>
          </p:cNvPr>
          <p:cNvCxnSpPr>
            <a:cxnSpLocks/>
          </p:cNvCxnSpPr>
          <p:nvPr/>
        </p:nvCxnSpPr>
        <p:spPr>
          <a:xfrm>
            <a:off x="368300" y="2840738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7F909C1-20DF-552C-10F5-11967F0668DA}"/>
              </a:ext>
            </a:extLst>
          </p:cNvPr>
          <p:cNvCxnSpPr>
            <a:cxnSpLocks/>
          </p:cNvCxnSpPr>
          <p:nvPr/>
        </p:nvCxnSpPr>
        <p:spPr>
          <a:xfrm>
            <a:off x="368300" y="2453388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96197CD-8956-9577-F7FC-ED03E3670ACB}"/>
              </a:ext>
            </a:extLst>
          </p:cNvPr>
          <p:cNvCxnSpPr>
            <a:cxnSpLocks/>
          </p:cNvCxnSpPr>
          <p:nvPr/>
        </p:nvCxnSpPr>
        <p:spPr>
          <a:xfrm>
            <a:off x="368300" y="2167638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1879DA8-F6C3-AF96-4A5D-D1D155B3D3A1}"/>
              </a:ext>
            </a:extLst>
          </p:cNvPr>
          <p:cNvCxnSpPr>
            <a:cxnSpLocks/>
          </p:cNvCxnSpPr>
          <p:nvPr/>
        </p:nvCxnSpPr>
        <p:spPr>
          <a:xfrm>
            <a:off x="368300" y="1780288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A71AB5-9492-982A-6268-5E06C28540B5}"/>
              </a:ext>
            </a:extLst>
          </p:cNvPr>
          <p:cNvCxnSpPr>
            <a:cxnSpLocks/>
          </p:cNvCxnSpPr>
          <p:nvPr/>
        </p:nvCxnSpPr>
        <p:spPr>
          <a:xfrm>
            <a:off x="368300" y="1494538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D9540AF-9712-4FA7-1FC9-030D339D8149}"/>
              </a:ext>
            </a:extLst>
          </p:cNvPr>
          <p:cNvCxnSpPr>
            <a:cxnSpLocks/>
          </p:cNvCxnSpPr>
          <p:nvPr/>
        </p:nvCxnSpPr>
        <p:spPr>
          <a:xfrm>
            <a:off x="368300" y="1107188"/>
            <a:ext cx="152400" cy="1524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BBEEB629-E964-6EE9-2D96-40487C61FD06}"/>
              </a:ext>
            </a:extLst>
          </p:cNvPr>
          <p:cNvSpPr txBox="1"/>
          <p:nvPr/>
        </p:nvSpPr>
        <p:spPr>
          <a:xfrm>
            <a:off x="1238865" y="1107188"/>
            <a:ext cx="1469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Fixed</a:t>
            </a:r>
          </a:p>
        </p:txBody>
      </p: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EE7DDA42-1BEE-733F-57D3-73541C84E306}"/>
              </a:ext>
            </a:extLst>
          </p:cNvPr>
          <p:cNvCxnSpPr/>
          <p:nvPr/>
        </p:nvCxnSpPr>
        <p:spPr>
          <a:xfrm rot="5400000">
            <a:off x="536575" y="1710438"/>
            <a:ext cx="1193800" cy="1066800"/>
          </a:xfrm>
          <a:prstGeom prst="curved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013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B9BB9BA-7BCE-5726-2656-A9E3F8ECDCF6}"/>
              </a:ext>
            </a:extLst>
          </p:cNvPr>
          <p:cNvSpPr/>
          <p:nvPr/>
        </p:nvSpPr>
        <p:spPr>
          <a:xfrm>
            <a:off x="7861300" y="6012250"/>
            <a:ext cx="4330700" cy="84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olystyrene_finalpresent">
            <a:hlinkClick r:id="" action="ppaction://media"/>
            <a:extLst>
              <a:ext uri="{FF2B5EF4-FFF2-40B4-BE49-F238E27FC236}">
                <a16:creationId xmlns:a16="http://schemas.microsoft.com/office/drawing/2014/main" id="{AE591B54-B2D1-E621-8858-1197F70739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2537" y="0"/>
            <a:ext cx="9686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44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7CEBF2A-BBD9-DF7E-6793-8DA2F18A919D}"/>
              </a:ext>
            </a:extLst>
          </p:cNvPr>
          <p:cNvSpPr txBox="1"/>
          <p:nvPr/>
        </p:nvSpPr>
        <p:spPr>
          <a:xfrm>
            <a:off x="3149600" y="2971800"/>
            <a:ext cx="1066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Stresses without external force?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E0BB40-6543-D49B-4532-34AE98DDEB75}"/>
              </a:ext>
            </a:extLst>
          </p:cNvPr>
          <p:cNvSpPr/>
          <p:nvPr/>
        </p:nvSpPr>
        <p:spPr>
          <a:xfrm>
            <a:off x="7861300" y="6012250"/>
            <a:ext cx="4330700" cy="84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419452"/>
      </p:ext>
    </p:extLst>
  </p:cSld>
  <p:clrMapOvr>
    <a:masterClrMapping/>
  </p:clrMapOvr>
</p:sld>
</file>

<file path=ppt/theme/theme1.xml><?xml version="1.0" encoding="utf-8"?>
<a:theme xmlns:a="http://schemas.openxmlformats.org/drawingml/2006/main" name="beamer">
  <a:themeElements>
    <a:clrScheme name="BeamerBlu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331B4"/>
      </a:accent1>
      <a:accent2>
        <a:srgbClr val="26268C"/>
      </a:accent2>
      <a:accent3>
        <a:srgbClr val="1C1B67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amer" id="{721F074C-604C-4843-BFBE-9B67CF8164E2}" vid="{BB55CEE6-A278-5C4D-B21A-218C458FF0D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beamer</Template>
  <TotalTime>262</TotalTime>
  <Words>46</Words>
  <Application>Microsoft Office PowerPoint</Application>
  <PresentationFormat>Widescreen</PresentationFormat>
  <Paragraphs>21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CMU Sans Serif</vt:lpstr>
      <vt:lpstr>CMU Sans Serif Medium</vt:lpstr>
      <vt:lpstr>Wingdings</vt:lpstr>
      <vt:lpstr>beamer</vt:lpstr>
      <vt:lpstr>The Hidden World of Residual Stresses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Some magic cameras: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Nice Title Here</dc:title>
  <dc:creator>Bryngelson, Spencer H.</dc:creator>
  <cp:lastModifiedBy>Ayush Shenoy</cp:lastModifiedBy>
  <cp:revision>5</cp:revision>
  <dcterms:created xsi:type="dcterms:W3CDTF">2022-05-01T20:51:21Z</dcterms:created>
  <dcterms:modified xsi:type="dcterms:W3CDTF">2024-02-27T14:25:29Z</dcterms:modified>
</cp:coreProperties>
</file>

<file path=docProps/thumbnail.jpeg>
</file>